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51"/>
    <p:restoredTop sz="96755"/>
  </p:normalViewPr>
  <p:slideViewPr>
    <p:cSldViewPr snapToGrid="0" snapToObjects="1">
      <p:cViewPr>
        <p:scale>
          <a:sx n="200" d="100"/>
          <a:sy n="200" d="100"/>
        </p:scale>
        <p:origin x="-3280" y="-9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91D4F15-6A69-BD49-A1F8-795F3A23EA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5901940-38F3-0948-8BF2-F9A1D17981F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DF7AF9A-0945-2B4A-990F-833BF83FF5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81760-4153-F14B-B7EB-A699A647D48E}" type="datetimeFigureOut">
              <a:rPr lang="de-DE" smtClean="0"/>
              <a:t>01.09.20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84C0F29-0BB9-EA45-AA9B-CBF1FEE82D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845DDD9-ADBE-754E-8CB6-7920AAADF4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D2BC2-369D-B34C-8F13-8FF51C82FE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0775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374424-F2D6-394D-A388-0A4703A0BF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3920082F-576F-7E44-9E99-7BFF99E092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2B6654B-D9C4-474F-8E4A-BECD2FB1BA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81760-4153-F14B-B7EB-A699A647D48E}" type="datetimeFigureOut">
              <a:rPr lang="de-DE" smtClean="0"/>
              <a:t>01.09.20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0B3541C-E329-044B-96DC-280F189EA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D65C7C8D-9A8A-6340-9FC2-1B26FC12A8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D2BC2-369D-B34C-8F13-8FF51C82FE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82952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DCAA7EF2-CD24-0943-9CAB-1F25317C1FA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597A3503-6EC9-D748-8DE3-C3CFFB02DE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4B3D1BC-62BB-3B4F-A283-E0EA620684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81760-4153-F14B-B7EB-A699A647D48E}" type="datetimeFigureOut">
              <a:rPr lang="de-DE" smtClean="0"/>
              <a:t>01.09.20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F2F8ECA-33FD-DB47-B77C-28B520DD51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F1843AC-EE00-4A42-8066-361A1D02D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D2BC2-369D-B34C-8F13-8FF51C82FE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50701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C32948-1E4E-E549-A3A8-038BD6136B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AE51573-E74A-8741-8620-F6FE122208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CBA497C-F299-C545-BE43-A37E6787BC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81760-4153-F14B-B7EB-A699A647D48E}" type="datetimeFigureOut">
              <a:rPr lang="de-DE" smtClean="0"/>
              <a:t>01.09.20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46CF79C-386D-F448-912F-E18F82765C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35831F4-3F39-E146-A1B9-A8F986C0B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D2BC2-369D-B34C-8F13-8FF51C82FE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3734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F15D67-9172-A04C-9CBF-85AC1FD8E3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4A6E748-7033-9642-8B51-EB9FC6135B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F2A6047-49D5-B246-9F4D-9B2D39404A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81760-4153-F14B-B7EB-A699A647D48E}" type="datetimeFigureOut">
              <a:rPr lang="de-DE" smtClean="0"/>
              <a:t>01.09.20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D796ED62-4F48-7A4A-B938-35F0B6CD2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07BA9E2-5580-CB48-ADBB-074F5FB74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D2BC2-369D-B34C-8F13-8FF51C82FE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16150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D0F46EB-602E-6640-8526-A0EB1F5F24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E533549-5CE4-A44C-87F1-C3F271C3C04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B41EDBB-7DCC-1E4C-A5C3-A36257B477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0D18CCB-ED81-044E-B416-2E47F3F674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81760-4153-F14B-B7EB-A699A647D48E}" type="datetimeFigureOut">
              <a:rPr lang="de-DE" smtClean="0"/>
              <a:t>01.09.20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FF75CD06-E9DB-214B-8135-A18DF0E59B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1DD640A-0BBB-8C4B-BC32-A9452442C6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D2BC2-369D-B34C-8F13-8FF51C82FE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188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44CF152-D241-ED45-AAAD-D914B11B72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CB99B20-F5D3-0E48-B24F-AB54DF800E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C20BF29C-9855-B544-877A-5251FA7170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F80CC3CF-3B23-104D-8AB8-3B23E68A21F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7CC7F062-BE13-EF49-A44B-F1A826B8F20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C5FCCB97-30EE-F041-B6E1-2FF8273DFB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81760-4153-F14B-B7EB-A699A647D48E}" type="datetimeFigureOut">
              <a:rPr lang="de-DE" smtClean="0"/>
              <a:t>01.09.20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24C30EE3-002A-B046-8108-1E684B9FD2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C7BD7C46-A6E1-CB4D-965A-C63F556833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D2BC2-369D-B34C-8F13-8FF51C82FE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93109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04BAA9E-1228-F246-A0A8-9B5BE59C93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6A3BE961-B916-5741-B017-4F078098C3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81760-4153-F14B-B7EB-A699A647D48E}" type="datetimeFigureOut">
              <a:rPr lang="de-DE" smtClean="0"/>
              <a:t>01.09.20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553DDAD-DE2C-344F-A61B-F6911795B0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85D878E-3692-9240-92CF-23377AAFE1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D2BC2-369D-B34C-8F13-8FF51C82FE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451753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7741A863-2189-5648-A357-089E5E6C4B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81760-4153-F14B-B7EB-A699A647D48E}" type="datetimeFigureOut">
              <a:rPr lang="de-DE" smtClean="0"/>
              <a:t>01.09.20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703A209-411A-AF44-9A8A-C2BEE1BDD6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14D811A-657E-EE45-852E-9174B9832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D2BC2-369D-B34C-8F13-8FF51C82FE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85312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E797394-1CB4-624D-8B66-38CAE65EEC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C5950335-102D-4845-A3DB-9E6D214486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4955E38-EE96-2741-ACF2-EB19329EA8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B9B45C7-DABF-1E46-A214-0C1CBE9ABE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81760-4153-F14B-B7EB-A699A647D48E}" type="datetimeFigureOut">
              <a:rPr lang="de-DE" smtClean="0"/>
              <a:t>01.09.20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06E63E40-2BFB-B249-865F-D0C9BDB1A7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1F1950C2-4FA9-CE49-8B09-5FF1A17409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D2BC2-369D-B34C-8F13-8FF51C82FE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7868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E7AB939-5506-634D-AEB7-587D2D2488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DF028774-F0FC-4B46-9846-743C7ED129D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44D0C87-1DC0-7F4B-A435-4123BB6923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338AEA9-959A-0145-9137-3F8403A3B4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81760-4153-F14B-B7EB-A699A647D48E}" type="datetimeFigureOut">
              <a:rPr lang="de-DE" smtClean="0"/>
              <a:t>01.09.20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C9A951C-79D0-E84B-B232-2D0D583DEF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C3D22D5-F32A-1D48-B4B5-57A5656633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BD2BC2-369D-B34C-8F13-8FF51C82FE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5893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4A286896-E34A-8447-B564-0F8A7F51F8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1F7C02B-B264-8B4E-8A21-87B44CD086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1428562-123D-C14A-9EC3-ACF798F3CE4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F81760-4153-F14B-B7EB-A699A647D48E}" type="datetimeFigureOut">
              <a:rPr lang="de-DE" smtClean="0"/>
              <a:t>01.09.20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AF17839-2744-A241-93A9-C8DFF40F90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A21F9C5-51DA-664E-A78F-10FC419067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BD2BC2-369D-B34C-8F13-8FF51C82FEB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06089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ylinder 3">
            <a:extLst>
              <a:ext uri="{FF2B5EF4-FFF2-40B4-BE49-F238E27FC236}">
                <a16:creationId xmlns:a16="http://schemas.microsoft.com/office/drawing/2014/main" id="{6CCED3D0-9280-3C4E-8293-08EACF06A9B5}"/>
              </a:ext>
            </a:extLst>
          </p:cNvPr>
          <p:cNvSpPr/>
          <p:nvPr/>
        </p:nvSpPr>
        <p:spPr>
          <a:xfrm>
            <a:off x="361993" y="2426145"/>
            <a:ext cx="1455232" cy="1462949"/>
          </a:xfrm>
          <a:prstGeom prst="can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Datenbank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95A2D325-6C19-DA44-A4D7-5AD64764D252}"/>
              </a:ext>
            </a:extLst>
          </p:cNvPr>
          <p:cNvSpPr/>
          <p:nvPr/>
        </p:nvSpPr>
        <p:spPr>
          <a:xfrm>
            <a:off x="2870521" y="2426145"/>
            <a:ext cx="1481560" cy="146294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Model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58DFA85B-76D8-7840-A4CB-30A00F19872F}"/>
              </a:ext>
            </a:extLst>
          </p:cNvPr>
          <p:cNvSpPr/>
          <p:nvPr/>
        </p:nvSpPr>
        <p:spPr>
          <a:xfrm>
            <a:off x="5405377" y="2426145"/>
            <a:ext cx="1481560" cy="146294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View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74F04E0B-8A23-5840-816D-677D3CA8B784}"/>
              </a:ext>
            </a:extLst>
          </p:cNvPr>
          <p:cNvSpPr/>
          <p:nvPr/>
        </p:nvSpPr>
        <p:spPr>
          <a:xfrm>
            <a:off x="7940233" y="1340052"/>
            <a:ext cx="1481560" cy="146294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Template</a:t>
            </a:r>
          </a:p>
          <a:p>
            <a:pPr algn="ctr"/>
            <a:r>
              <a:rPr lang="de-DE" dirty="0">
                <a:solidFill>
                  <a:schemeClr val="tx1"/>
                </a:solidFill>
              </a:rPr>
              <a:t>(</a:t>
            </a:r>
            <a:r>
              <a:rPr lang="de-DE" dirty="0" err="1">
                <a:solidFill>
                  <a:schemeClr val="tx1"/>
                </a:solidFill>
              </a:rPr>
              <a:t>html</a:t>
            </a:r>
            <a:r>
              <a:rPr lang="de-DE" dirty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AF7E307D-E4CF-D84D-85E6-2FCC13AB397C}"/>
              </a:ext>
            </a:extLst>
          </p:cNvPr>
          <p:cNvSpPr/>
          <p:nvPr/>
        </p:nvSpPr>
        <p:spPr>
          <a:xfrm>
            <a:off x="7940233" y="3494874"/>
            <a:ext cx="1481560" cy="146294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Form</a:t>
            </a:r>
          </a:p>
        </p:txBody>
      </p:sp>
      <p:cxnSp>
        <p:nvCxnSpPr>
          <p:cNvPr id="10" name="Gerade Verbindung mit Pfeil 9">
            <a:extLst>
              <a:ext uri="{FF2B5EF4-FFF2-40B4-BE49-F238E27FC236}">
                <a16:creationId xmlns:a16="http://schemas.microsoft.com/office/drawing/2014/main" id="{DB10A395-72C7-F446-8F83-9919927C0B7A}"/>
              </a:ext>
            </a:extLst>
          </p:cNvPr>
          <p:cNvCxnSpPr/>
          <p:nvPr/>
        </p:nvCxnSpPr>
        <p:spPr>
          <a:xfrm>
            <a:off x="1921397" y="3157619"/>
            <a:ext cx="775504" cy="0"/>
          </a:xfrm>
          <a:prstGeom prst="straightConnector1">
            <a:avLst/>
          </a:prstGeom>
          <a:ln w="4127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98CAB446-8433-2145-BA01-AEA1423D17C1}"/>
              </a:ext>
            </a:extLst>
          </p:cNvPr>
          <p:cNvCxnSpPr/>
          <p:nvPr/>
        </p:nvCxnSpPr>
        <p:spPr>
          <a:xfrm>
            <a:off x="4492906" y="3157619"/>
            <a:ext cx="775504" cy="0"/>
          </a:xfrm>
          <a:prstGeom prst="straightConnector1">
            <a:avLst/>
          </a:prstGeom>
          <a:ln w="4127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D2338ECA-52F1-FF44-A483-B44A0F0BA504}"/>
              </a:ext>
            </a:extLst>
          </p:cNvPr>
          <p:cNvCxnSpPr>
            <a:cxnSpLocks/>
          </p:cNvCxnSpPr>
          <p:nvPr/>
        </p:nvCxnSpPr>
        <p:spPr>
          <a:xfrm flipV="1">
            <a:off x="7018116" y="2071527"/>
            <a:ext cx="775504" cy="590310"/>
          </a:xfrm>
          <a:prstGeom prst="straightConnector1">
            <a:avLst/>
          </a:prstGeom>
          <a:ln w="41275"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mit Pfeil 13">
            <a:extLst>
              <a:ext uri="{FF2B5EF4-FFF2-40B4-BE49-F238E27FC236}">
                <a16:creationId xmlns:a16="http://schemas.microsoft.com/office/drawing/2014/main" id="{3CB1A7B2-A67B-8C49-8441-AFCCDAA896C1}"/>
              </a:ext>
            </a:extLst>
          </p:cNvPr>
          <p:cNvCxnSpPr>
            <a:cxnSpLocks/>
          </p:cNvCxnSpPr>
          <p:nvPr/>
        </p:nvCxnSpPr>
        <p:spPr>
          <a:xfrm flipH="1" flipV="1">
            <a:off x="7025834" y="3727049"/>
            <a:ext cx="767786" cy="499299"/>
          </a:xfrm>
          <a:prstGeom prst="straightConnector1">
            <a:avLst/>
          </a:prstGeom>
          <a:ln w="41275"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>
            <a:extLst>
              <a:ext uri="{FF2B5EF4-FFF2-40B4-BE49-F238E27FC236}">
                <a16:creationId xmlns:a16="http://schemas.microsoft.com/office/drawing/2014/main" id="{A5401D2C-ACA4-FB46-AA0A-1D68436E7CC3}"/>
              </a:ext>
            </a:extLst>
          </p:cNvPr>
          <p:cNvCxnSpPr>
            <a:cxnSpLocks/>
          </p:cNvCxnSpPr>
          <p:nvPr/>
        </p:nvCxnSpPr>
        <p:spPr>
          <a:xfrm>
            <a:off x="8646289" y="2914380"/>
            <a:ext cx="0" cy="486478"/>
          </a:xfrm>
          <a:prstGeom prst="straightConnector1">
            <a:avLst/>
          </a:prstGeom>
          <a:ln w="4127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mit Pfeil 19">
            <a:extLst>
              <a:ext uri="{FF2B5EF4-FFF2-40B4-BE49-F238E27FC236}">
                <a16:creationId xmlns:a16="http://schemas.microsoft.com/office/drawing/2014/main" id="{9701FBE8-495F-034E-8CA9-16ABC1C7F811}"/>
              </a:ext>
            </a:extLst>
          </p:cNvPr>
          <p:cNvCxnSpPr>
            <a:cxnSpLocks/>
          </p:cNvCxnSpPr>
          <p:nvPr/>
        </p:nvCxnSpPr>
        <p:spPr>
          <a:xfrm>
            <a:off x="3611301" y="4481313"/>
            <a:ext cx="4190037" cy="0"/>
          </a:xfrm>
          <a:prstGeom prst="straightConnector1">
            <a:avLst/>
          </a:prstGeom>
          <a:ln w="41275"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mit Pfeil 21">
            <a:extLst>
              <a:ext uri="{FF2B5EF4-FFF2-40B4-BE49-F238E27FC236}">
                <a16:creationId xmlns:a16="http://schemas.microsoft.com/office/drawing/2014/main" id="{7EB9B4BB-2F24-4543-8CE9-11EAFF9231DA}"/>
              </a:ext>
            </a:extLst>
          </p:cNvPr>
          <p:cNvCxnSpPr>
            <a:cxnSpLocks/>
          </p:cNvCxnSpPr>
          <p:nvPr/>
        </p:nvCxnSpPr>
        <p:spPr>
          <a:xfrm flipV="1">
            <a:off x="3611301" y="3976699"/>
            <a:ext cx="0" cy="531801"/>
          </a:xfrm>
          <a:prstGeom prst="straightConnector1">
            <a:avLst/>
          </a:prstGeom>
          <a:ln w="41275"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9746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Macintosh PowerPoint</Application>
  <PresentationFormat>Breitbild</PresentationFormat>
  <Paragraphs>6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</vt:lpstr>
      <vt:lpstr>PowerPoint-Präsentation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Microsoft Office User</dc:creator>
  <cp:lastModifiedBy>Microsoft Office User</cp:lastModifiedBy>
  <cp:revision>3</cp:revision>
  <dcterms:created xsi:type="dcterms:W3CDTF">2020-09-01T09:09:15Z</dcterms:created>
  <dcterms:modified xsi:type="dcterms:W3CDTF">2020-09-01T09:38:51Z</dcterms:modified>
</cp:coreProperties>
</file>